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E"/>
    <a:srgbClr val="8B579B"/>
    <a:srgbClr val="0086CB"/>
    <a:srgbClr val="56A1DA"/>
    <a:srgbClr val="51A2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7C3FD-08DF-4ED6-956B-FAFFF5BD70D3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B3CC-3255-405C-9470-5EDA67890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373A54-096C-CD58-C466-0A08F74511DF}"/>
              </a:ext>
            </a:extLst>
          </p:cNvPr>
          <p:cNvSpPr/>
          <p:nvPr userDrawn="1"/>
        </p:nvSpPr>
        <p:spPr>
          <a:xfrm>
            <a:off x="-2884" y="-90934"/>
            <a:ext cx="12194884" cy="85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CEC98-1B47-813F-F4D5-3C78ECA6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CCF7BF-71FD-FB34-4CFB-E3412FBD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5804" y="6495239"/>
            <a:ext cx="2743200" cy="365125"/>
          </a:xfrm>
          <a:prstGeom prst="rect">
            <a:avLst/>
          </a:prstGeom>
        </p:spPr>
        <p:txBody>
          <a:bodyPr/>
          <a:lstStyle/>
          <a:p>
            <a:fld id="{A3674D47-9724-401A-BA9F-668D6567DCF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A7B782-C5D7-25A7-B651-EEF7A68D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402" y="631014"/>
            <a:ext cx="789414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861B55-2BB4-5883-8BB4-B7CC4023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651" y="3429000"/>
            <a:ext cx="7367114" cy="915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Ralewa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6F6E5A-CEF2-0CA6-ADF1-071770BE3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916" y="5803375"/>
            <a:ext cx="8080084" cy="10436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CE939B-5C3C-DD40-44F1-78C5CBD64C49}"/>
              </a:ext>
            </a:extLst>
          </p:cNvPr>
          <p:cNvSpPr/>
          <p:nvPr userDrawn="1"/>
        </p:nvSpPr>
        <p:spPr>
          <a:xfrm>
            <a:off x="0" y="-93429"/>
            <a:ext cx="4111916" cy="1999311"/>
          </a:xfrm>
          <a:prstGeom prst="rect">
            <a:avLst/>
          </a:prstGeom>
          <a:gradFill>
            <a:gsLst>
              <a:gs pos="100000">
                <a:schemeClr val="bg1">
                  <a:alpha val="9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13BC378-93E0-F3E2-4651-1787F588372E}"/>
              </a:ext>
            </a:extLst>
          </p:cNvPr>
          <p:cNvCxnSpPr/>
          <p:nvPr userDrawn="1"/>
        </p:nvCxnSpPr>
        <p:spPr>
          <a:xfrm>
            <a:off x="4111916" y="5803375"/>
            <a:ext cx="8080084" cy="0"/>
          </a:xfrm>
          <a:prstGeom prst="line">
            <a:avLst/>
          </a:prstGeom>
          <a:ln w="31750">
            <a:gradFill>
              <a:gsLst>
                <a:gs pos="0">
                  <a:srgbClr val="8B579B"/>
                </a:gs>
                <a:gs pos="100000">
                  <a:srgbClr val="0086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40BB9D0-5844-4042-77EE-F7AFDF107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3430"/>
            <a:ext cx="4111916" cy="69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E4168-DDE3-98E9-ECCC-EDC47EAF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71519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708C29-287E-3748-276E-799C8D08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878284"/>
            <a:ext cx="10515600" cy="520265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BBECC-2E60-F4E3-8FC2-DCC482FC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725" y="6361127"/>
            <a:ext cx="1371600" cy="34447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3674D47-9724-401A-BA9F-668D6567DC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7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D80840-EB76-4B4E-CAD8-5352B83B3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508"/>
            <a:ext cx="12192000" cy="7010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2254E-1C6A-2579-5D1F-AF8ED688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92" y="1404938"/>
            <a:ext cx="6526893" cy="20240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3D8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90F58-697B-9C04-E67F-1539BB78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192" y="3643312"/>
            <a:ext cx="6341837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070ADD-9605-E016-FF8C-0B8B388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CB34-ABEE-4628-93DC-6789998B8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3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6D566-C9E1-7805-DEBA-81DF3B062946}"/>
              </a:ext>
            </a:extLst>
          </p:cNvPr>
          <p:cNvSpPr/>
          <p:nvPr userDrawn="1"/>
        </p:nvSpPr>
        <p:spPr>
          <a:xfrm rot="5400000">
            <a:off x="5758731" y="429211"/>
            <a:ext cx="674536" cy="12192000"/>
          </a:xfrm>
          <a:prstGeom prst="rect">
            <a:avLst/>
          </a:prstGeom>
          <a:gradFill flip="none" rotWithShape="1">
            <a:gsLst>
              <a:gs pos="0">
                <a:srgbClr val="56A1DA"/>
              </a:gs>
              <a:gs pos="52000">
                <a:srgbClr val="0086CB">
                  <a:alpha val="71000"/>
                </a:srgbClr>
              </a:gs>
              <a:gs pos="100000">
                <a:srgbClr val="8B579B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22E754-3905-DDC6-A555-7D619BD17FC2}"/>
              </a:ext>
            </a:extLst>
          </p:cNvPr>
          <p:cNvSpPr/>
          <p:nvPr userDrawn="1"/>
        </p:nvSpPr>
        <p:spPr>
          <a:xfrm rot="5400000">
            <a:off x="5690758" y="-5744004"/>
            <a:ext cx="810483" cy="12192000"/>
          </a:xfrm>
          <a:prstGeom prst="rect">
            <a:avLst/>
          </a:prstGeom>
          <a:gradFill flip="none" rotWithShape="1">
            <a:gsLst>
              <a:gs pos="100000">
                <a:srgbClr val="56A1DA"/>
              </a:gs>
              <a:gs pos="52000">
                <a:srgbClr val="0086CB">
                  <a:alpha val="71000"/>
                </a:srgbClr>
              </a:gs>
              <a:gs pos="0">
                <a:srgbClr val="8B579B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itre 1">
            <a:extLst>
              <a:ext uri="{FF2B5EF4-FFF2-40B4-BE49-F238E27FC236}">
                <a16:creationId xmlns:a16="http://schemas.microsoft.com/office/drawing/2014/main" id="{4BFD6870-0B08-EA40-109A-7808395373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594" y="-5438"/>
            <a:ext cx="11934825" cy="690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3" name="Espace réservé du numéro de diapositive 5">
            <a:extLst>
              <a:ext uri="{FF2B5EF4-FFF2-40B4-BE49-F238E27FC236}">
                <a16:creationId xmlns:a16="http://schemas.microsoft.com/office/drawing/2014/main" id="{92D06634-2AF5-8CA5-1836-6CE264893F7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55680" y="6319928"/>
            <a:ext cx="1036320" cy="410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Raleway" panose="020B0604020202020204" pitchFamily="2" charset="0"/>
              </a:defRPr>
            </a:lvl1pPr>
          </a:lstStyle>
          <a:p>
            <a:fld id="{A3674D47-9724-401A-BA9F-668D6567DC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33411CC4-5ABC-4161-3380-C1B542BE51D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14325" y="898105"/>
            <a:ext cx="10515600" cy="520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469668-FADE-5880-5751-93FE5380A2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" y="6248635"/>
            <a:ext cx="916233" cy="5531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E61532-C46F-1FCD-0815-DAE6D3DA63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0" y="6197913"/>
            <a:ext cx="654594" cy="6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8B579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A0906-35C6-EE9A-1356-8C369E75D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0D136E-33D1-7A42-BAC1-4F3FBCC7D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592-41B3-9D0D-A813-823DEC2F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D47-9724-401A-BA9F-668D6567DC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4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441088F-54FE-F99A-354D-C3B0F6A7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69FB71-8300-8FC5-1429-FFF42B9E4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Blabla</a:t>
            </a:r>
            <a:endParaRPr lang="fr-FR" dirty="0"/>
          </a:p>
          <a:p>
            <a:pPr lvl="1"/>
            <a:r>
              <a:rPr lang="fr-FR" dirty="0" err="1"/>
              <a:t>Blabla</a:t>
            </a:r>
            <a:endParaRPr lang="fr-FR" dirty="0"/>
          </a:p>
          <a:p>
            <a:pPr lvl="2"/>
            <a:r>
              <a:rPr lang="fr-FR"/>
              <a:t>blabla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12C24-1810-69C7-4DAC-43A8515A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D47-9724-401A-BA9F-668D6567DCF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52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09B5FA8-45F4-A23B-7AF3-75835B71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Diapo intercalaire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6DCD84-9042-7EAE-C14E-DB579BBD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Si besoin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E1226-2698-14AE-67F2-B71EB7B8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D47-9724-401A-BA9F-668D6567DCF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186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8" ma:contentTypeDescription="Crée un document." ma:contentTypeScope="" ma:versionID="39dff0e64efb8f6df573d9ea50a779cf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b14ef5e3714178e32e7daa53e2ea1ecb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3F4AE0B7-7060-4209-A31C-A4F31402F266}"/>
</file>

<file path=customXml/itemProps2.xml><?xml version="1.0" encoding="utf-8"?>
<ds:datastoreItem xmlns:ds="http://schemas.openxmlformats.org/officeDocument/2006/customXml" ds:itemID="{B1F37149-EB4E-4755-ADC7-2AB966CA50C8}"/>
</file>

<file path=customXml/itemProps3.xml><?xml version="1.0" encoding="utf-8"?>
<ds:datastoreItem xmlns:ds="http://schemas.openxmlformats.org/officeDocument/2006/customXml" ds:itemID="{21F6F705-7C5B-4CDA-A092-91D6BAA1C6FD}"/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15</Words>
  <Application>Microsoft Macintosh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Raleway</vt:lpstr>
      <vt:lpstr>Thème Office</vt:lpstr>
      <vt:lpstr>Diapo titre</vt:lpstr>
      <vt:lpstr>Titre</vt:lpstr>
      <vt:lpstr>Diapo intercalaire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Ari Boz</dc:creator>
  <cp:lastModifiedBy>Karine PARIENTE</cp:lastModifiedBy>
  <cp:revision>11</cp:revision>
  <dcterms:created xsi:type="dcterms:W3CDTF">2023-01-20T12:47:05Z</dcterms:created>
  <dcterms:modified xsi:type="dcterms:W3CDTF">2025-02-13T14:13:18Z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